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76" r:id="rId18"/>
    <p:sldMasterId id="2147498401" r:id="rId19"/>
    <p:sldMasterId id="2147498414" r:id="rId20"/>
  </p:sldMasterIdLst>
  <p:notesMasterIdLst>
    <p:notesMasterId r:id="rId54"/>
  </p:notesMasterIdLst>
  <p:sldIdLst>
    <p:sldId id="331" r:id="rId21"/>
    <p:sldId id="330" r:id="rId22"/>
    <p:sldId id="259" r:id="rId23"/>
    <p:sldId id="3474" r:id="rId24"/>
    <p:sldId id="3476" r:id="rId25"/>
    <p:sldId id="261" r:id="rId26"/>
    <p:sldId id="3480" r:id="rId27"/>
    <p:sldId id="3470" r:id="rId28"/>
    <p:sldId id="265" r:id="rId29"/>
    <p:sldId id="258" r:id="rId30"/>
    <p:sldId id="262" r:id="rId31"/>
    <p:sldId id="3077" r:id="rId32"/>
    <p:sldId id="3478" r:id="rId33"/>
    <p:sldId id="3275" r:id="rId34"/>
    <p:sldId id="980" r:id="rId35"/>
    <p:sldId id="3237" r:id="rId36"/>
    <p:sldId id="257" r:id="rId37"/>
    <p:sldId id="3536" r:id="rId38"/>
    <p:sldId id="3672" r:id="rId39"/>
    <p:sldId id="3681" r:id="rId40"/>
    <p:sldId id="3663" r:id="rId41"/>
    <p:sldId id="3641" r:id="rId42"/>
    <p:sldId id="3678" r:id="rId43"/>
    <p:sldId id="3668" r:id="rId44"/>
    <p:sldId id="3674" r:id="rId45"/>
    <p:sldId id="256" r:id="rId46"/>
    <p:sldId id="3673" r:id="rId47"/>
    <p:sldId id="3677" r:id="rId48"/>
    <p:sldId id="263" r:id="rId49"/>
    <p:sldId id="3515" r:id="rId50"/>
    <p:sldId id="2874" r:id="rId51"/>
    <p:sldId id="3484" r:id="rId52"/>
    <p:sldId id="3234" r:id="rId53"/>
  </p:sldIdLst>
  <p:sldSz cx="13004800" cy="9753600"/>
  <p:notesSz cx="6858000" cy="9144000"/>
  <p:embeddedFontLst>
    <p:embeddedFont>
      <p:font typeface="Algerian" panose="04020705040A02060702" pitchFamily="82" charset="0"/>
      <p:regular r:id="rId55"/>
    </p:embeddedFont>
    <p:embeddedFont>
      <p:font typeface="Arial Black" panose="020B0A04020102020204" pitchFamily="34" charset="0"/>
      <p:bold r:id="rId56"/>
    </p:embeddedFont>
    <p:embeddedFont>
      <p:font typeface="Arial Nova" panose="020B0504020202020204" pitchFamily="34" charset="0"/>
      <p:regular r:id="rId57"/>
      <p:bold r:id="rId58"/>
      <p:italic r:id="rId59"/>
      <p:boldItalic r:id="rId60"/>
    </p:embeddedFont>
    <p:embeddedFont>
      <p:font typeface="Avenir Next LT Pro" panose="020B0504020202020204" pitchFamily="34" charset="0"/>
      <p:regular r:id="rId61"/>
      <p:bold r:id="rId62"/>
      <p:italic r:id="rId63"/>
      <p:boldItalic r:id="rId64"/>
    </p:embeddedFont>
    <p:embeddedFont>
      <p:font typeface="Bookman Old Style" panose="02050604050505020204" pitchFamily="18" charset="0"/>
      <p:regular r:id="rId65"/>
      <p:bold r:id="rId66"/>
      <p:italic r:id="rId67"/>
      <p:boldItalic r:id="rId68"/>
    </p:embeddedFont>
    <p:embeddedFont>
      <p:font typeface="Calisto MT" panose="02040603050505030304" pitchFamily="18" charset="0"/>
      <p:regular r:id="rId69"/>
      <p:bold r:id="rId70"/>
      <p:italic r:id="rId71"/>
      <p:boldItalic r:id="rId72"/>
    </p:embeddedFont>
    <p:embeddedFont>
      <p:font typeface="Consolas" panose="020B0609020204030204" pitchFamily="49" charset="0"/>
      <p:regular r:id="rId73"/>
      <p:bold r:id="rId74"/>
      <p:italic r:id="rId75"/>
      <p:boldItalic r:id="rId76"/>
    </p:embeddedFont>
    <p:embeddedFont>
      <p:font typeface="Franklin Gothic Heavy" panose="020B0903020102020204" pitchFamily="34" charset="0"/>
      <p:regular r:id="rId77"/>
      <p:italic r:id="rId78"/>
    </p:embeddedFont>
    <p:embeddedFont>
      <p:font typeface="Georgia" panose="02040502050405020303" pitchFamily="18" charset="0"/>
      <p:regular r:id="rId79"/>
      <p:bold r:id="rId80"/>
      <p:italic r:id="rId81"/>
      <p:boldItalic r:id="rId82"/>
    </p:embeddedFont>
    <p:embeddedFont>
      <p:font typeface="Georgia Pro Semibold" panose="02040702050405020303" pitchFamily="18" charset="0"/>
      <p:bold r:id="rId83"/>
      <p:boldItalic r:id="rId84"/>
    </p:embeddedFont>
    <p:embeddedFont>
      <p:font typeface="Gill Sans Nova" panose="020B0602020104020203" pitchFamily="34" charset="0"/>
      <p:regular r:id="rId85"/>
      <p:bold r:id="rId86"/>
      <p:italic r:id="rId87"/>
      <p:boldItalic r:id="rId88"/>
    </p:embeddedFont>
    <p:embeddedFont>
      <p:font typeface="Goudy Old Style" panose="02020502050305020303" pitchFamily="18" charset="0"/>
      <p:regular r:id="rId89"/>
      <p:bold r:id="rId90"/>
      <p:italic r:id="rId91"/>
    </p:embeddedFont>
    <p:embeddedFont>
      <p:font typeface="Kodchasan" panose="020B0604020202020204" charset="0"/>
      <p:regular r:id="rId92"/>
    </p:embeddedFont>
    <p:embeddedFont>
      <p:font typeface="Modern Love" panose="04090805081005020601" pitchFamily="82" charset="0"/>
      <p:regular r:id="rId93"/>
    </p:embeddedFont>
    <p:embeddedFont>
      <p:font typeface="Rockwell" panose="02060603020205020403" pitchFamily="18" charset="0"/>
      <p:regular r:id="rId94"/>
      <p:bold r:id="rId95"/>
      <p:italic r:id="rId96"/>
      <p:boldItalic r:id="rId97"/>
    </p:embeddedFont>
    <p:embeddedFont>
      <p:font typeface="Satisfy" panose="020B0604020202020204" charset="0"/>
      <p:regular r:id="rId98"/>
    </p:embeddedFont>
    <p:embeddedFont>
      <p:font typeface="The Hand" panose="03070502030502020204" pitchFamily="66" charset="0"/>
      <p:regular r:id="rId99"/>
      <p:bold r:id="rId100"/>
    </p:embeddedFont>
    <p:embeddedFont>
      <p:font typeface="Wingdings 2" panose="05020102010507070707" pitchFamily="18" charset="2"/>
      <p:regular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AE46A-FFD7-46CB-AAB4-BA54957E6A4F}" v="4" dt="2024-11-20T13:24:22.583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518" y="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84" Type="http://schemas.openxmlformats.org/officeDocument/2006/relationships/font" Target="fonts/font30.fntdata"/><Relationship Id="rId89" Type="http://schemas.openxmlformats.org/officeDocument/2006/relationships/font" Target="fonts/font35.fntdata"/><Relationship Id="rId16" Type="http://schemas.openxmlformats.org/officeDocument/2006/relationships/slideMaster" Target="slideMasters/slideMaster9.xml"/><Relationship Id="rId107" Type="http://schemas.microsoft.com/office/2015/10/relationships/revisionInfo" Target="revisionInfo.xml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102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90" Type="http://schemas.openxmlformats.org/officeDocument/2006/relationships/font" Target="fonts/font36.fntdata"/><Relationship Id="rId95" Type="http://schemas.openxmlformats.org/officeDocument/2006/relationships/font" Target="fonts/font41.fntdata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0" Type="http://schemas.openxmlformats.org/officeDocument/2006/relationships/font" Target="fonts/font26.fntdata"/><Relationship Id="rId85" Type="http://schemas.openxmlformats.org/officeDocument/2006/relationships/font" Target="fonts/font31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font" Target="fonts/font5.fntdata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21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font" Target="fonts/font29.fntdata"/><Relationship Id="rId88" Type="http://schemas.openxmlformats.org/officeDocument/2006/relationships/font" Target="fonts/font34.fntdata"/><Relationship Id="rId91" Type="http://schemas.openxmlformats.org/officeDocument/2006/relationships/font" Target="fonts/font37.fntdata"/><Relationship Id="rId96" Type="http://schemas.openxmlformats.org/officeDocument/2006/relationships/font" Target="fonts/font42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font" Target="fonts/font3.fntdata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font" Target="fonts/font27.fntdata"/><Relationship Id="rId86" Type="http://schemas.openxmlformats.org/officeDocument/2006/relationships/font" Target="fonts/font32.fntdata"/><Relationship Id="rId94" Type="http://schemas.openxmlformats.org/officeDocument/2006/relationships/font" Target="fonts/font40.fntdata"/><Relationship Id="rId99" Type="http://schemas.openxmlformats.org/officeDocument/2006/relationships/font" Target="fonts/font45.fntdata"/><Relationship Id="rId101" Type="http://schemas.openxmlformats.org/officeDocument/2006/relationships/font" Target="fonts/font47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97" Type="http://schemas.openxmlformats.org/officeDocument/2006/relationships/font" Target="fonts/font43.fntdata"/><Relationship Id="rId104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font" Target="fonts/font17.fntdata"/><Relationship Id="rId92" Type="http://schemas.openxmlformats.org/officeDocument/2006/relationships/font" Target="fonts/font3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font" Target="fonts/font12.fntdata"/><Relationship Id="rId87" Type="http://schemas.openxmlformats.org/officeDocument/2006/relationships/font" Target="fonts/font33.fntdata"/><Relationship Id="rId61" Type="http://schemas.openxmlformats.org/officeDocument/2006/relationships/font" Target="fonts/font7.fntdata"/><Relationship Id="rId82" Type="http://schemas.openxmlformats.org/officeDocument/2006/relationships/font" Target="fonts/font28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font" Target="fonts/font2.fntdata"/><Relationship Id="rId77" Type="http://schemas.openxmlformats.org/officeDocument/2006/relationships/font" Target="fonts/font23.fntdata"/><Relationship Id="rId100" Type="http://schemas.openxmlformats.org/officeDocument/2006/relationships/font" Target="fonts/font46.fntdata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31.xml"/><Relationship Id="rId72" Type="http://schemas.openxmlformats.org/officeDocument/2006/relationships/font" Target="fonts/font18.fntdata"/><Relationship Id="rId93" Type="http://schemas.openxmlformats.org/officeDocument/2006/relationships/font" Target="fonts/font39.fntdata"/><Relationship Id="rId98" Type="http://schemas.openxmlformats.org/officeDocument/2006/relationships/font" Target="fonts/font44.fntdata"/><Relationship Id="rId3" Type="http://schemas.openxmlformats.org/officeDocument/2006/relationships/customXml" Target="../customXml/item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B270D-091D-4ED2-8C85-0898DD7D9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0383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3279360"/>
            <a:ext cx="4945920" cy="3194880"/>
          </a:xfrm>
        </p:spPr>
        <p:txBody>
          <a:bodyPr anchor="ctr">
            <a:normAutofit/>
          </a:bodyPr>
          <a:lstStyle>
            <a:lvl1pPr algn="ctr">
              <a:defRPr sz="5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2933" y="3279360"/>
            <a:ext cx="4945920" cy="319488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560" i="1">
                <a:solidFill>
                  <a:schemeClr val="tx1">
                    <a:alpha val="60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532946" y="923455"/>
            <a:ext cx="363109" cy="484146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493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151466" y="1354193"/>
            <a:ext cx="683930" cy="1521391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18400" y="4876801"/>
            <a:ext cx="768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276417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360" y="2397761"/>
            <a:ext cx="5256960" cy="582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2482" y="2397761"/>
            <a:ext cx="5256960" cy="582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35537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60" y="562189"/>
            <a:ext cx="10894080" cy="1582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359" y="2470019"/>
            <a:ext cx="5256960" cy="941386"/>
          </a:xfrm>
        </p:spPr>
        <p:txBody>
          <a:bodyPr anchor="b">
            <a:normAutofit/>
          </a:bodyPr>
          <a:lstStyle>
            <a:lvl1pPr marL="0" indent="0">
              <a:buNone/>
              <a:defRPr sz="1707" b="0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360" y="3457786"/>
            <a:ext cx="5256960" cy="476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92480" y="2470019"/>
            <a:ext cx="5256960" cy="942080"/>
          </a:xfrm>
        </p:spPr>
        <p:txBody>
          <a:bodyPr anchor="b">
            <a:normAutofit/>
          </a:bodyPr>
          <a:lstStyle>
            <a:lvl1pPr marL="0" indent="0">
              <a:buNone/>
              <a:defRPr sz="1707" b="0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92480" y="3457788"/>
            <a:ext cx="5256960" cy="476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05175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4241" y="651327"/>
            <a:ext cx="6409670" cy="8411850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728664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99390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1" y="1359181"/>
            <a:ext cx="3767040" cy="1969771"/>
          </a:xfrm>
        </p:spPr>
        <p:txBody>
          <a:bodyPr anchor="b">
            <a:normAutofit/>
          </a:bodyPr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840" y="1255327"/>
            <a:ext cx="6144000" cy="6962985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361" y="3676103"/>
            <a:ext cx="3767040" cy="454220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5311987" y="768000"/>
            <a:ext cx="0" cy="82176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798461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1358871"/>
            <a:ext cx="3767040" cy="1969771"/>
          </a:xfrm>
        </p:spPr>
        <p:txBody>
          <a:bodyPr anchor="b" anchorCtr="0">
            <a:normAutofit/>
          </a:bodyPr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6347" y="768001"/>
            <a:ext cx="6522720" cy="7450311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6000" y="3676101"/>
            <a:ext cx="3767040" cy="467090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5311987" y="768000"/>
            <a:ext cx="0" cy="82176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191506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6406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762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157" y="424625"/>
            <a:ext cx="4960961" cy="8904353"/>
          </a:xfrm>
        </p:spPr>
        <p:txBody>
          <a:bodyPr anchor="ctr">
            <a:noAutofit/>
          </a:bodyPr>
          <a:lstStyle>
            <a:lvl1pPr algn="ctr"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4241" y="651327"/>
            <a:ext cx="6409670" cy="8411850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917424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2019959"/>
            <a:ext cx="5527040" cy="1393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3684694"/>
            <a:ext cx="4551680" cy="16617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5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5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25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7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050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653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5" y="4178394"/>
            <a:ext cx="5527040" cy="1291449"/>
          </a:xfrm>
        </p:spPr>
        <p:txBody>
          <a:bodyPr anchor="t"/>
          <a:lstStyle>
            <a:lvl1pPr algn="l">
              <a:defRPr sz="28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645" y="2755995"/>
            <a:ext cx="5527040" cy="1422400"/>
          </a:xfrm>
        </p:spPr>
        <p:txBody>
          <a:bodyPr anchor="b"/>
          <a:lstStyle>
            <a:lvl1pPr marL="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1pPr>
            <a:lvl2pPr marL="325115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65023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3pPr>
            <a:lvl4pPr marL="97534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4pPr>
            <a:lvl5pPr marL="130046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5pPr>
            <a:lvl6pPr marL="162557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6pPr>
            <a:lvl7pPr marL="195069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7pPr>
            <a:lvl8pPr marL="2275804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8pPr>
            <a:lvl9pPr marL="2600919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554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20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5387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922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455515"/>
            <a:ext cx="2873023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120" y="2062104"/>
            <a:ext cx="2873023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3129" y="1455515"/>
            <a:ext cx="2874151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3129" y="2062104"/>
            <a:ext cx="2874151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144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747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203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" y="258892"/>
            <a:ext cx="2139245" cy="1101796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258" y="258892"/>
            <a:ext cx="3635022" cy="5549618"/>
          </a:xfrm>
        </p:spPr>
        <p:txBody>
          <a:bodyPr/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5120" y="1360688"/>
            <a:ext cx="2139245" cy="4447823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24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516" y="4551680"/>
            <a:ext cx="3901440" cy="537352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4516" y="581001"/>
            <a:ext cx="3901440" cy="3901440"/>
          </a:xfrm>
        </p:spPr>
        <p:txBody>
          <a:bodyPr/>
          <a:lstStyle>
            <a:lvl1pPr marL="0" indent="0">
              <a:buNone/>
              <a:defRPr sz="2276"/>
            </a:lvl1pPr>
            <a:lvl2pPr marL="325115" indent="0">
              <a:buNone/>
              <a:defRPr sz="1991"/>
            </a:lvl2pPr>
            <a:lvl3pPr marL="650230" indent="0">
              <a:buNone/>
              <a:defRPr sz="1707"/>
            </a:lvl3pPr>
            <a:lvl4pPr marL="975345" indent="0">
              <a:buNone/>
              <a:defRPr sz="1422"/>
            </a:lvl4pPr>
            <a:lvl5pPr marL="1300460" indent="0">
              <a:buNone/>
              <a:defRPr sz="1422"/>
            </a:lvl5pPr>
            <a:lvl6pPr marL="1625575" indent="0">
              <a:buNone/>
              <a:defRPr sz="1422"/>
            </a:lvl6pPr>
            <a:lvl7pPr marL="1950690" indent="0">
              <a:buNone/>
              <a:defRPr sz="1422"/>
            </a:lvl7pPr>
            <a:lvl8pPr marL="2275804" indent="0">
              <a:buNone/>
              <a:defRPr sz="1422"/>
            </a:lvl8pPr>
            <a:lvl9pPr marL="2600919" indent="0">
              <a:buNone/>
              <a:defRPr sz="14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516" y="5089032"/>
            <a:ext cx="3901440" cy="763128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657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240" y="260398"/>
            <a:ext cx="1463040" cy="5548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20" y="260398"/>
            <a:ext cx="4280747" cy="5548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680" y="1560128"/>
            <a:ext cx="8509440" cy="2966323"/>
          </a:xfrm>
        </p:spPr>
        <p:txBody>
          <a:bodyPr anchor="b">
            <a:normAutofit/>
          </a:bodyPr>
          <a:lstStyle>
            <a:lvl1pPr algn="ctr">
              <a:defRPr sz="5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0400" y="5611763"/>
            <a:ext cx="6144000" cy="260654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560" i="0" spc="53" baseline="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6214400" y="5014433"/>
            <a:ext cx="576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690266" y="6273432"/>
            <a:ext cx="900854" cy="1986281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46480177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11/22/2024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11/22/2024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60" y="562189"/>
            <a:ext cx="10894080" cy="1582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360" y="2397761"/>
            <a:ext cx="10894080" cy="5746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0000" y="9041306"/>
            <a:ext cx="1877493" cy="65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67" cap="all" spc="213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933" y="9041920"/>
            <a:ext cx="7128934" cy="655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 cap="all" spc="32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8320" y="9041920"/>
            <a:ext cx="1877493" cy="655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cap="all" spc="213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5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02" r:id="rId1"/>
    <p:sldLayoutId id="2147498403" r:id="rId2"/>
    <p:sldLayoutId id="2147498404" r:id="rId3"/>
    <p:sldLayoutId id="2147498405" r:id="rId4"/>
    <p:sldLayoutId id="2147498406" r:id="rId5"/>
    <p:sldLayoutId id="2147498407" r:id="rId6"/>
    <p:sldLayoutId id="2147498408" r:id="rId7"/>
    <p:sldLayoutId id="2147498409" r:id="rId8"/>
    <p:sldLayoutId id="2147498410" r:id="rId9"/>
    <p:sldLayoutId id="2147498411" r:id="rId10"/>
    <p:sldLayoutId id="2147498412" r:id="rId11"/>
    <p:sldLayoutId id="2147498413" r:id="rId12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3413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2" indent="-384012" algn="l" defTabSz="975390" rtl="0" eaLnBrk="1" latinLnBrk="0" hangingPunct="1">
        <a:lnSpc>
          <a:spcPct val="150000"/>
        </a:lnSpc>
        <a:spcBef>
          <a:spcPts val="1067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84012" indent="0" algn="l" defTabSz="975390" rtl="0" eaLnBrk="1" latinLnBrk="0" hangingPunct="1">
        <a:lnSpc>
          <a:spcPct val="150000"/>
        </a:lnSpc>
        <a:spcBef>
          <a:spcPts val="533"/>
        </a:spcBef>
        <a:buFontTx/>
        <a:buNone/>
        <a:defRPr sz="2133" b="0" i="1" kern="1200" spc="53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52036" indent="-384012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152036" indent="0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Tx/>
        <a:buNone/>
        <a:defRPr sz="2133" b="0" i="1" kern="1200" spc="53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920060" indent="-384012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" y="260398"/>
            <a:ext cx="5852160" cy="108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517227"/>
            <a:ext cx="5852160" cy="429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654" y="6026762"/>
            <a:ext cx="2059093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0053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9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15" r:id="rId1"/>
    <p:sldLayoutId id="2147498416" r:id="rId2"/>
    <p:sldLayoutId id="2147498417" r:id="rId3"/>
    <p:sldLayoutId id="2147498418" r:id="rId4"/>
    <p:sldLayoutId id="2147498419" r:id="rId5"/>
    <p:sldLayoutId id="2147498420" r:id="rId6"/>
    <p:sldLayoutId id="2147498421" r:id="rId7"/>
    <p:sldLayoutId id="2147498422" r:id="rId8"/>
    <p:sldLayoutId id="2147498423" r:id="rId9"/>
    <p:sldLayoutId id="2147498424" r:id="rId10"/>
    <p:sldLayoutId id="2147498425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6" indent="-243836" algn="l" defTabSz="650230" rtl="0" eaLnBrk="1" latinLnBrk="0" hangingPunct="1">
        <a:spcBef>
          <a:spcPct val="20000"/>
        </a:spcBef>
        <a:buFont typeface="Arial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1pPr>
      <a:lvl2pPr marL="528312" indent="-203197" algn="l" defTabSz="650230" rtl="0" eaLnBrk="1" latinLnBrk="0" hangingPunct="1">
        <a:spcBef>
          <a:spcPct val="20000"/>
        </a:spcBef>
        <a:buFont typeface="Arial" pitchFamily="34" charset="0"/>
        <a:buChar char="–"/>
        <a:defRPr sz="1991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spcBef>
          <a:spcPct val="20000"/>
        </a:spcBef>
        <a:buFont typeface="Arial" pitchFamily="34" charset="0"/>
        <a:buChar char="–"/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spcBef>
          <a:spcPct val="20000"/>
        </a:spcBef>
        <a:buFont typeface="Arial" pitchFamily="34" charset="0"/>
        <a:buChar char="»"/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svg"/><Relationship Id="rId10" Type="http://schemas.openxmlformats.org/officeDocument/2006/relationships/image" Target="../media/image74.sv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8D2853-F37D-97F6-D86C-E041B1D4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Upcoming Testing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42CBF-DDFC-8EAD-FB49-F4A39A608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79" y="3166533"/>
            <a:ext cx="7670800" cy="4641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PM2 Reading/Math</a:t>
            </a:r>
            <a:r>
              <a:rPr lang="en-US" dirty="0"/>
              <a:t>—week of 12/2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Algebra/Geometry EOC</a:t>
            </a:r>
            <a:r>
              <a:rPr lang="en-US" dirty="0"/>
              <a:t>—12/11</a:t>
            </a:r>
          </a:p>
          <a:p>
            <a:pPr marL="0" indent="0">
              <a:buNone/>
            </a:pPr>
            <a:r>
              <a:rPr lang="en-US" b="1" dirty="0"/>
              <a:t>Biology EOC</a:t>
            </a:r>
            <a:r>
              <a:rPr lang="en-US" dirty="0"/>
              <a:t>—12/12</a:t>
            </a:r>
          </a:p>
          <a:p>
            <a:pPr marL="0" indent="0">
              <a:buNone/>
            </a:pPr>
            <a:r>
              <a:rPr lang="en-US" b="1" dirty="0"/>
              <a:t>US History/Civics EOC</a:t>
            </a:r>
            <a:r>
              <a:rPr lang="en-US" dirty="0"/>
              <a:t>—12/13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Classroom Finals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Periods 1/3: 12/16</a:t>
            </a:r>
          </a:p>
          <a:p>
            <a:pPr marL="0" indent="0">
              <a:buNone/>
            </a:pPr>
            <a:r>
              <a:rPr lang="en-US" dirty="0"/>
              <a:t>Periods 2/4:  12/17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5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258F-30CE-BED6-6844-6C8F978B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A582-FED7-2127-03EE-8F502E12D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C2410-CAB2-4DCD-B715-A28409782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61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27D00-C21D-1F29-40EB-B688C174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Kyryliw’s</a:t>
            </a:r>
            <a:r>
              <a:rPr lang="en-US"/>
              <a:t> US History EOC Study Sessions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5B7FB0-E9E8-0612-FB84-09B48D3FDF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125" y="4039029"/>
            <a:ext cx="9541783" cy="330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December 2nd- Thursday December 5th  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-Saturday, December 7th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12pm-2 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December 9th-Thursday, December 12th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949BB-F704-48EE-1871-A2FB7C29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675" y="0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ACB1C-1D9E-32D7-0AE9-4A3F0BF4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2" y="1776062"/>
            <a:ext cx="4029075" cy="229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C6EA-5F68-FD1B-633F-48BC47036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549" y="2214212"/>
            <a:ext cx="3115151" cy="185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EB776-F275-9E14-1B7C-85ED5D8C9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118" y="4902647"/>
            <a:ext cx="3705225" cy="1228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54264-067C-CCA3-4EB4-816F3D1CB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855" y="4400320"/>
            <a:ext cx="3115151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245F2-1021-8654-F865-EB14C2393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343" y="7040737"/>
            <a:ext cx="3522663" cy="2439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AA92C8-8053-CAD5-5001-1A0407860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799" y="7070551"/>
            <a:ext cx="1828800" cy="2495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B6ED2-A685-43DD-D3A9-45FD9CB37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1844" y="1815395"/>
            <a:ext cx="2857500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C3E73-A022-3E19-603C-773C47ED0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626" y="7659698"/>
            <a:ext cx="39887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5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24B1-DE98-1B00-ECB8-07434025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21631-17B6-A173-7CC1-095A29A5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47A44-0EB1-2D7E-643C-5DEB79BA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0"/>
            <a:ext cx="91185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74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F1B8-49CC-A18B-CA03-C9297DEF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635" y="1054422"/>
            <a:ext cx="3623485" cy="2298600"/>
          </a:xfrm>
        </p:spPr>
        <p:txBody>
          <a:bodyPr anchor="b">
            <a:normAutofit/>
          </a:bodyPr>
          <a:lstStyle/>
          <a:p>
            <a:r>
              <a:rPr lang="en-US" sz="4000"/>
              <a:t>Pizza Fridays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49325-8ABB-B479-46F6-85540571F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48" r="17245" b="-1"/>
          <a:stretch/>
        </p:blipFill>
        <p:spPr>
          <a:xfrm>
            <a:off x="943677" y="1247876"/>
            <a:ext cx="6834030" cy="71724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3676" y="8332555"/>
            <a:ext cx="6834030" cy="175449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671E0-2E56-BDBB-8D3A-931323D3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7636" y="3603165"/>
            <a:ext cx="3632442" cy="4903584"/>
          </a:xfrm>
        </p:spPr>
        <p:txBody>
          <a:bodyPr anchor="t">
            <a:normAutofit/>
          </a:bodyPr>
          <a:lstStyle/>
          <a:p>
            <a:r>
              <a:rPr lang="en-US" sz="2500"/>
              <a:t>Pizza sales will only accept the prepaid coupons at the front gate when they come in. </a:t>
            </a:r>
          </a:p>
          <a:p>
            <a:r>
              <a:rPr lang="en-US" sz="2500"/>
              <a:t>They will no longer accept cash where they actually hand out the pizza, it is ticket sales only, no cash! </a:t>
            </a:r>
          </a:p>
          <a:p>
            <a:r>
              <a:rPr lang="en-US" sz="2500"/>
              <a:t>There is no exceptions whatsoever to this new policy.</a:t>
            </a:r>
          </a:p>
        </p:txBody>
      </p:sp>
    </p:spTree>
    <p:extLst>
      <p:ext uri="{BB962C8B-B14F-4D97-AF65-F5344CB8AC3E}">
        <p14:creationId xmlns:p14="http://schemas.microsoft.com/office/powerpoint/2010/main" val="1987678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E2D57-67B4-9F74-820E-5D67DFA3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87B1B-C950-1E68-0A12-658717D27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336FD-17E0-66B6-D2AF-7AC558896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95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E9132-0ED4-52FA-DF2D-76BA939F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B0756-DE87-EED9-0DC4-3984F7C77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A9F55-37DC-B583-AF02-51C7FC53E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7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0" y="4297775"/>
            <a:ext cx="5588375" cy="5588375"/>
          </a:xfrm>
          <a:custGeom>
            <a:avLst/>
            <a:gdLst/>
            <a:ahLst/>
            <a:cxnLst/>
            <a:rect l="l" t="t" r="r" b="b"/>
            <a:pathLst>
              <a:path w="7858652" h="7858652">
                <a:moveTo>
                  <a:pt x="0" y="7858652"/>
                </a:moveTo>
                <a:lnTo>
                  <a:pt x="7858652" y="7858652"/>
                </a:lnTo>
                <a:lnTo>
                  <a:pt x="7858652" y="0"/>
                </a:lnTo>
                <a:lnTo>
                  <a:pt x="0" y="0"/>
                </a:lnTo>
                <a:lnTo>
                  <a:pt x="0" y="785865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5400000" flipH="1">
            <a:off x="7416425" y="-132550"/>
            <a:ext cx="5588375" cy="5588375"/>
          </a:xfrm>
          <a:custGeom>
            <a:avLst/>
            <a:gdLst/>
            <a:ahLst/>
            <a:cxnLst/>
            <a:rect l="l" t="t" r="r" b="b"/>
            <a:pathLst>
              <a:path w="7858652" h="7858652">
                <a:moveTo>
                  <a:pt x="7858652" y="0"/>
                </a:moveTo>
                <a:lnTo>
                  <a:pt x="0" y="0"/>
                </a:lnTo>
                <a:lnTo>
                  <a:pt x="0" y="7858652"/>
                </a:lnTo>
                <a:lnTo>
                  <a:pt x="7858652" y="7858652"/>
                </a:lnTo>
                <a:lnTo>
                  <a:pt x="785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794138" cy="2187325"/>
          </a:xfrm>
          <a:custGeom>
            <a:avLst/>
            <a:gdLst/>
            <a:ahLst/>
            <a:cxnLst/>
            <a:rect l="l" t="t" r="r" b="b"/>
            <a:pathLst>
              <a:path w="6741757" h="3075926">
                <a:moveTo>
                  <a:pt x="0" y="0"/>
                </a:moveTo>
                <a:lnTo>
                  <a:pt x="6741757" y="0"/>
                </a:lnTo>
                <a:lnTo>
                  <a:pt x="6741757" y="3075926"/>
                </a:lnTo>
                <a:lnTo>
                  <a:pt x="0" y="3075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7802880" y="6161024"/>
            <a:ext cx="5201920" cy="2373376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7315200" y="3337560"/>
                </a:moveTo>
                <a:lnTo>
                  <a:pt x="0" y="333756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33756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3823072"/>
            <a:ext cx="3681624" cy="4645583"/>
          </a:xfrm>
          <a:custGeom>
            <a:avLst/>
            <a:gdLst/>
            <a:ahLst/>
            <a:cxnLst/>
            <a:rect l="l" t="t" r="r" b="b"/>
            <a:pathLst>
              <a:path w="5177284" h="6532851">
                <a:moveTo>
                  <a:pt x="0" y="0"/>
                </a:moveTo>
                <a:lnTo>
                  <a:pt x="5177284" y="0"/>
                </a:lnTo>
                <a:lnTo>
                  <a:pt x="5177284" y="6532851"/>
                </a:lnTo>
                <a:lnTo>
                  <a:pt x="0" y="65328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72749" y="3823072"/>
            <a:ext cx="6578670" cy="3675832"/>
          </a:xfrm>
          <a:custGeom>
            <a:avLst/>
            <a:gdLst/>
            <a:ahLst/>
            <a:cxnLst/>
            <a:rect l="l" t="t" r="r" b="b"/>
            <a:pathLst>
              <a:path w="9251255" h="5169139">
                <a:moveTo>
                  <a:pt x="0" y="0"/>
                </a:moveTo>
                <a:lnTo>
                  <a:pt x="9251255" y="0"/>
                </a:lnTo>
                <a:lnTo>
                  <a:pt x="9251255" y="5169139"/>
                </a:lnTo>
                <a:lnTo>
                  <a:pt x="0" y="5169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8738272" y="5478560"/>
            <a:ext cx="2537982" cy="2520346"/>
            <a:chOff x="0" y="0"/>
            <a:chExt cx="6573972" cy="65739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73972" cy="6573972"/>
            </a:xfrm>
            <a:custGeom>
              <a:avLst/>
              <a:gdLst/>
              <a:ahLst/>
              <a:cxnLst/>
              <a:rect l="l" t="t" r="r" b="b"/>
              <a:pathLst>
                <a:path w="6573972" h="6573972">
                  <a:moveTo>
                    <a:pt x="0" y="0"/>
                  </a:moveTo>
                  <a:lnTo>
                    <a:pt x="6573972" y="0"/>
                  </a:lnTo>
                  <a:lnTo>
                    <a:pt x="6573972" y="6573972"/>
                  </a:lnTo>
                  <a:lnTo>
                    <a:pt x="0" y="6573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50230"/>
              <a:endParaRPr lang="en-US" sz="128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503942" y="7299244"/>
            <a:ext cx="1415408" cy="1399324"/>
          </a:xfrm>
          <a:custGeom>
            <a:avLst/>
            <a:gdLst/>
            <a:ahLst/>
            <a:cxnLst/>
            <a:rect l="l" t="t" r="r" b="b"/>
            <a:pathLst>
              <a:path w="1990418" h="1967800">
                <a:moveTo>
                  <a:pt x="0" y="0"/>
                </a:moveTo>
                <a:lnTo>
                  <a:pt x="1990418" y="0"/>
                </a:lnTo>
                <a:lnTo>
                  <a:pt x="1990418" y="1967800"/>
                </a:lnTo>
                <a:lnTo>
                  <a:pt x="0" y="1967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56873" y="2086689"/>
            <a:ext cx="8891055" cy="162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13905"/>
              </a:lnSpc>
              <a:spcBef>
                <a:spcPct val="0"/>
              </a:spcBef>
            </a:pPr>
            <a:r>
              <a:rPr lang="en-US" sz="9932" kern="1200">
                <a:solidFill>
                  <a:srgbClr val="CC3300"/>
                </a:solidFill>
                <a:latin typeface="Satisfy"/>
                <a:ea typeface="Satisfy"/>
                <a:cs typeface="Satisfy"/>
                <a:sym typeface="Satisfy"/>
              </a:rPr>
              <a:t>Blood Drive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20160" y="1703298"/>
            <a:ext cx="4364481" cy="43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3686"/>
              </a:lnSpc>
              <a:spcBef>
                <a:spcPct val="0"/>
              </a:spcBef>
            </a:pPr>
            <a:r>
              <a:rPr lang="en-US" sz="2633" kern="1200" spc="-53">
                <a:solidFill>
                  <a:srgbClr val="CC3300"/>
                </a:solidFill>
                <a:latin typeface="Kodchasan"/>
                <a:ea typeface="Kodchasan"/>
                <a:cs typeface="Kodchasan"/>
                <a:sym typeface="Kodchasan"/>
              </a:rPr>
              <a:t>Sga is hosting 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1391" y="3621204"/>
            <a:ext cx="4364481" cy="43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3686"/>
              </a:lnSpc>
              <a:spcBef>
                <a:spcPct val="0"/>
              </a:spcBef>
            </a:pPr>
            <a:r>
              <a:rPr lang="en-US" sz="2633" kern="1200" spc="-53" dirty="0">
                <a:solidFill>
                  <a:srgbClr val="CC3300"/>
                </a:solidFill>
                <a:latin typeface="Kodchasan"/>
                <a:ea typeface="Kodchasan"/>
                <a:cs typeface="Kodchasan"/>
                <a:sym typeface="Kodchasan"/>
              </a:rPr>
              <a:t>Sign Up Here!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1117E983-403B-BD05-9F3A-7D152F4166A2}"/>
              </a:ext>
            </a:extLst>
          </p:cNvPr>
          <p:cNvSpPr txBox="1"/>
          <p:nvPr/>
        </p:nvSpPr>
        <p:spPr>
          <a:xfrm>
            <a:off x="7995069" y="4102502"/>
            <a:ext cx="3917125" cy="1369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50230">
              <a:lnSpc>
                <a:spcPts val="3686"/>
              </a:lnSpc>
              <a:spcBef>
                <a:spcPct val="0"/>
              </a:spcBef>
            </a:pPr>
            <a:r>
              <a:rPr lang="en-US" sz="2204" kern="1200" spc="-53" dirty="0">
                <a:solidFill>
                  <a:srgbClr val="CC3300"/>
                </a:solidFill>
                <a:latin typeface="Kodchasan"/>
                <a:ea typeface="Kodchasan"/>
                <a:cs typeface="Kodchasan"/>
                <a:sym typeface="Kodchasan"/>
              </a:rPr>
              <a:t>Please be sure to pick up a permission form in the spill-out at lunch!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B99559-2F1D-8A26-F5E4-5E09B97F3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406" y="650240"/>
            <a:ext cx="8431987" cy="84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6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157" y="1537669"/>
            <a:ext cx="9693582" cy="6678265"/>
          </a:xfrm>
        </p:spPr>
        <p:txBody>
          <a:bodyPr>
            <a:noAutofit/>
          </a:bodyPr>
          <a:lstStyle/>
          <a:p>
            <a:r>
              <a:rPr lang="en-US" dirty="0"/>
              <a:t>Community Service Club</a:t>
            </a:r>
            <a:br>
              <a:rPr lang="en-US" dirty="0"/>
            </a:br>
            <a:r>
              <a:rPr lang="en-US" dirty="0"/>
              <a:t>Next meeting will be Wednesday, December 11</a:t>
            </a:r>
            <a:r>
              <a:rPr lang="en-US" baseline="30000" dirty="0"/>
              <a:t>th</a:t>
            </a:r>
            <a:r>
              <a:rPr lang="en-US" dirty="0"/>
              <a:t> in Mrs. </a:t>
            </a:r>
            <a:r>
              <a:rPr lang="en-US" dirty="0" err="1"/>
              <a:t>Braia’s</a:t>
            </a:r>
            <a:r>
              <a:rPr lang="en-US" dirty="0"/>
              <a:t> room (232)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ave&#10;&#10;Description automatically generated">
            <a:extLst>
              <a:ext uri="{FF2B5EF4-FFF2-40B4-BE49-F238E27FC236}">
                <a16:creationId xmlns:a16="http://schemas.microsoft.com/office/drawing/2014/main" id="{461681DA-3CF9-8F56-1666-50891465C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r="8209"/>
          <a:stretch/>
        </p:blipFill>
        <p:spPr>
          <a:xfrm>
            <a:off x="4141409" y="1219211"/>
            <a:ext cx="8863391" cy="731518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219199"/>
            <a:ext cx="4886962" cy="7315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/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/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/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/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/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03DE299-E184-482C-00B0-5A2B42526A71}"/>
              </a:ext>
            </a:extLst>
          </p:cNvPr>
          <p:cNvSpPr txBox="1"/>
          <p:nvPr/>
        </p:nvSpPr>
        <p:spPr>
          <a:xfrm>
            <a:off x="354677" y="1358552"/>
            <a:ext cx="3443316" cy="705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4267" kern="1200" dirty="0">
                <a:solidFill>
                  <a:srgbClr val="4472C4">
                    <a:lumMod val="75000"/>
                  </a:srgbClr>
                </a:solidFill>
                <a:latin typeface="Algerian" panose="04020705040A02060702" pitchFamily="82" charset="0"/>
                <a:ea typeface="+mn-ea"/>
                <a:cs typeface="+mn-cs"/>
              </a:rPr>
              <a:t>OH GRACIOUS!</a:t>
            </a:r>
            <a:endParaRPr lang="en-US" sz="3413" kern="1200" dirty="0">
              <a:solidFill>
                <a:srgbClr val="4472C4">
                  <a:lumMod val="75000"/>
                </a:srgbClr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975390"/>
            <a:r>
              <a:rPr lang="en-US" sz="3413" kern="1200" dirty="0">
                <a:solidFill>
                  <a:srgbClr val="4472C4">
                    <a:lumMod val="75000"/>
                  </a:srgbClr>
                </a:solidFill>
                <a:latin typeface="Algerian" panose="04020705040A02060702" pitchFamily="82" charset="0"/>
                <a:ea typeface="+mn-ea"/>
                <a:cs typeface="+mn-cs"/>
              </a:rPr>
              <a:t>WHAT A WEARY GROUP!</a:t>
            </a:r>
          </a:p>
          <a:p>
            <a:pPr algn="ctr" defTabSz="975390"/>
            <a:endParaRPr lang="en-US" sz="2987" kern="1200" dirty="0">
              <a:solidFill>
                <a:srgbClr val="4472C4">
                  <a:lumMod val="60000"/>
                  <a:lumOff val="40000"/>
                </a:srgbClr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975390"/>
            <a:r>
              <a:rPr lang="en-US" sz="2987" kern="1200" dirty="0">
                <a:solidFill>
                  <a:srgbClr val="5B9BD5">
                    <a:lumMod val="60000"/>
                    <a:lumOff val="40000"/>
                  </a:srgbClr>
                </a:solidFill>
                <a:latin typeface="Algerian" panose="04020705040A02060702" pitchFamily="82" charset="0"/>
                <a:ea typeface="+mn-ea"/>
                <a:cs typeface="+mn-cs"/>
              </a:rPr>
              <a:t>D&amp;D CLUB CANCELED THIS WEEK for Thanksgiving Break</a:t>
            </a:r>
          </a:p>
          <a:p>
            <a:pPr algn="ctr" defTabSz="975390"/>
            <a:endParaRPr lang="en-US" sz="2987" kern="1200" dirty="0">
              <a:solidFill>
                <a:srgbClr val="4472C4">
                  <a:lumMod val="60000"/>
                  <a:lumOff val="40000"/>
                </a:srgbClr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975390"/>
            <a:r>
              <a:rPr lang="en-US" sz="2987" kern="1200" dirty="0">
                <a:solidFill>
                  <a:srgbClr val="4472C4">
                    <a:lumMod val="75000"/>
                  </a:srgbClr>
                </a:solidFill>
                <a:latin typeface="Algerian" panose="04020705040A02060702" pitchFamily="82" charset="0"/>
                <a:ea typeface="+mn-ea"/>
                <a:cs typeface="+mn-cs"/>
              </a:rPr>
              <a:t>Your Party gets a</a:t>
            </a:r>
          </a:p>
          <a:p>
            <a:pPr algn="ctr" defTabSz="975390"/>
            <a:r>
              <a:rPr lang="en-US" sz="2987" kern="1200" dirty="0">
                <a:solidFill>
                  <a:srgbClr val="4472C4">
                    <a:lumMod val="75000"/>
                  </a:srgbClr>
                </a:solidFill>
                <a:latin typeface="Algerian" panose="04020705040A02060702" pitchFamily="82" charset="0"/>
                <a:ea typeface="+mn-ea"/>
                <a:cs typeface="+mn-cs"/>
              </a:rPr>
              <a:t>Long Rest</a:t>
            </a:r>
          </a:p>
        </p:txBody>
      </p:sp>
    </p:spTree>
    <p:extLst>
      <p:ext uri="{BB962C8B-B14F-4D97-AF65-F5344CB8AC3E}">
        <p14:creationId xmlns:p14="http://schemas.microsoft.com/office/powerpoint/2010/main" val="285688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8113"/>
            <a:ext cx="13004790" cy="24097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74" y="907039"/>
            <a:ext cx="10547729" cy="1280186"/>
          </a:xfrm>
        </p:spPr>
        <p:txBody>
          <a:bodyPr anchor="t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School Clubs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01622"/>
            <a:ext cx="13004789" cy="7351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33974" y="2859744"/>
            <a:ext cx="487669" cy="650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2924767"/>
            <a:ext cx="12712700" cy="6714533"/>
          </a:xfrm>
        </p:spPr>
        <p:txBody>
          <a:bodyPr>
            <a:normAutofit/>
          </a:bodyPr>
          <a:lstStyle/>
          <a:p>
            <a:r>
              <a:rPr lang="en-US" sz="1900" dirty="0"/>
              <a:t>Chorus- Highschool: Afterschool 4-5:30 Mondays in 268C</a:t>
            </a:r>
          </a:p>
          <a:p>
            <a:r>
              <a:rPr lang="en-US" sz="1900" dirty="0"/>
              <a:t>Guitar Club- Mondays, afterschool from 4-5pm in 169C</a:t>
            </a:r>
          </a:p>
          <a:p>
            <a:r>
              <a:rPr lang="en-US" sz="1900" dirty="0"/>
              <a:t>D&amp;D Club- Mondays, afterschool, in 175C, from 3:50-5:15</a:t>
            </a:r>
          </a:p>
          <a:p>
            <a:r>
              <a:rPr lang="en-US" sz="1900" dirty="0"/>
              <a:t>Movie Club- Mondays, at lunch in 234A</a:t>
            </a:r>
          </a:p>
          <a:p>
            <a:r>
              <a:rPr lang="en-US" sz="1900" dirty="0"/>
              <a:t>Boxing Club- Outside on the turf afterschool, on Mondays, Wednesdays, and Fridays</a:t>
            </a:r>
          </a:p>
          <a:p>
            <a:r>
              <a:rPr lang="en-US" sz="1900" dirty="0"/>
              <a:t>Florida Future Educators of America (FFEA)- Tuesdays at lunch in 164C</a:t>
            </a:r>
          </a:p>
          <a:p>
            <a:r>
              <a:rPr lang="en-US" sz="1900" dirty="0"/>
              <a:t>Artists for a Cause- Tuesdays at lunch in 268C and 2</a:t>
            </a:r>
            <a:r>
              <a:rPr lang="en-US" sz="1900" baseline="30000" dirty="0"/>
              <a:t>nd</a:t>
            </a:r>
            <a:r>
              <a:rPr lang="en-US" sz="1900" dirty="0"/>
              <a:t> Wednesday of the month, afterschool in 268C</a:t>
            </a:r>
          </a:p>
          <a:p>
            <a:r>
              <a:rPr lang="en-US" sz="1900" dirty="0"/>
              <a:t>English as a 2</a:t>
            </a:r>
            <a:r>
              <a:rPr lang="en-US" sz="1900" baseline="30000" dirty="0"/>
              <a:t>nd</a:t>
            </a:r>
            <a:r>
              <a:rPr lang="en-US" sz="1900" dirty="0"/>
              <a:t> Language Tutoring- Tuesdays, during  lunch and afterschool, in 124A from 4-5pm</a:t>
            </a:r>
          </a:p>
          <a:p>
            <a:r>
              <a:rPr lang="en-US" sz="1900" dirty="0"/>
              <a:t>Community Service Club- Wednesdays at lunch in 232A</a:t>
            </a:r>
          </a:p>
          <a:p>
            <a:r>
              <a:rPr lang="en-US" sz="1900" dirty="0"/>
              <a:t>Student Government Association (SGA) - Wednesdays, Afterschool in 226A</a:t>
            </a:r>
          </a:p>
          <a:p>
            <a:r>
              <a:rPr lang="en-US" sz="1900" dirty="0"/>
              <a:t>Chess Club- Thursdays at lunch in 234A</a:t>
            </a:r>
          </a:p>
          <a:p>
            <a:r>
              <a:rPr lang="en-US" sz="1900" dirty="0"/>
              <a:t>Chorus- Middle School: Afterschool 4-5:30 Thursdays in 265C</a:t>
            </a:r>
          </a:p>
          <a:p>
            <a:r>
              <a:rPr lang="en-US" sz="1900" dirty="0"/>
              <a:t>Spartans Against Destructive Decisions (S.A.D.D) – Thursdays at lunch in 129A</a:t>
            </a:r>
          </a:p>
          <a:p>
            <a:r>
              <a:rPr lang="en-US" sz="1900" dirty="0"/>
              <a:t>Science Olympiad- Fridays at lunch in 247B</a:t>
            </a:r>
          </a:p>
          <a:p>
            <a:r>
              <a:rPr lang="en-US" sz="1900" dirty="0"/>
              <a:t>First Priority- Friday, at lunch, in 263C</a:t>
            </a:r>
          </a:p>
          <a:p>
            <a:r>
              <a:rPr lang="en-US" sz="1900" dirty="0"/>
              <a:t>GSA- Fridays, at lunch, in 169C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.xml><?xml version="1.0" encoding="utf-8"?>
<TemplafySlideFormConfiguration><![CDATA[{"formFields":[],"formDataEntries":[]}]]></TemplafySlideFormConfiguration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1DAF1B-085F-48A6-BE33-CE64B2B39C39}">
  <ds:schemaRefs/>
</ds:datastoreItem>
</file>

<file path=customXml/itemProps2.xml><?xml version="1.0" encoding="utf-8"?>
<ds:datastoreItem xmlns:ds="http://schemas.openxmlformats.org/officeDocument/2006/customXml" ds:itemID="{070033D2-FACC-475E-AF55-DB5C867795F9}">
  <ds:schemaRefs/>
</ds:datastoreItem>
</file>

<file path=customXml/itemProps3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CB9FF16E-4217-469D-AB35-C609D5DFECCF}">
  <ds:schemaRefs/>
</ds:datastoreItem>
</file>

<file path=customXml/itemProps5.xml><?xml version="1.0" encoding="utf-8"?>
<ds:datastoreItem xmlns:ds="http://schemas.openxmlformats.org/officeDocument/2006/customXml" ds:itemID="{DC565BAB-17E8-4CBD-8C54-0B3E0C2D1326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8e5e79ef-1ba3-4771-9c10-527fce98e519"/>
    <ds:schemaRef ds:uri="37bbd720-11c8-45bb-9f9d-154eaa7a73de"/>
    <ds:schemaRef ds:uri="http://purl.org/dc/dcmitype/"/>
  </ds:schemaRefs>
</ds:datastoreItem>
</file>

<file path=customXml/itemProps6.xml><?xml version="1.0" encoding="utf-8"?>
<ds:datastoreItem xmlns:ds="http://schemas.openxmlformats.org/officeDocument/2006/customXml" ds:itemID="{09554E17-4043-457B-9EE5-1626036EB638}">
  <ds:schemaRefs/>
</ds:datastoreItem>
</file>

<file path=customXml/itemProps7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1491</Words>
  <Application>Microsoft Office PowerPoint</Application>
  <PresentationFormat>Custom</PresentationFormat>
  <Paragraphs>187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73" baseType="lpstr">
      <vt:lpstr>Wingdings</vt:lpstr>
      <vt:lpstr>Avenir Next LT Pro</vt:lpstr>
      <vt:lpstr>Rockwell</vt:lpstr>
      <vt:lpstr>Kodchasan</vt:lpstr>
      <vt:lpstr>Georgia</vt:lpstr>
      <vt:lpstr>Bookman Old Style</vt:lpstr>
      <vt:lpstr>Calibri Light</vt:lpstr>
      <vt:lpstr>Modern Love</vt:lpstr>
      <vt:lpstr>Franklin Gothic Heavy</vt:lpstr>
      <vt:lpstr>Arial</vt:lpstr>
      <vt:lpstr>Aptos Display</vt:lpstr>
      <vt:lpstr>Aptos</vt:lpstr>
      <vt:lpstr>Wingdings 2</vt:lpstr>
      <vt:lpstr>Goudy Old Style</vt:lpstr>
      <vt:lpstr>Satisfy</vt:lpstr>
      <vt:lpstr>Calisto MT</vt:lpstr>
      <vt:lpstr>Georgia Pro Semibold</vt:lpstr>
      <vt:lpstr>Algerian</vt:lpstr>
      <vt:lpstr>Arial Black</vt:lpstr>
      <vt:lpstr>Consolas</vt:lpstr>
      <vt:lpstr>Times New Roman</vt:lpstr>
      <vt:lpstr>Calibri</vt:lpstr>
      <vt:lpstr>Gill Sans Nova</vt:lpstr>
      <vt:lpstr>The Hand</vt:lpstr>
      <vt:lpstr>Helvetica Neue</vt:lpstr>
      <vt:lpstr>Arial Nova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FrostyVTI</vt:lpstr>
      <vt:lpstr>Office Theme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or drink  ON THE COURT </vt:lpstr>
      <vt:lpstr>PowerPoint Presentation</vt:lpstr>
      <vt:lpstr>NEW  Lunch Detention Procedure</vt:lpstr>
      <vt:lpstr>PowerPoint Presentation</vt:lpstr>
      <vt:lpstr>Upcoming Testing </vt:lpstr>
      <vt:lpstr>PowerPoint Presentation</vt:lpstr>
      <vt:lpstr>Kyryliw’s US History EOC Study Sessions</vt:lpstr>
      <vt:lpstr>PowerPoint Presentation</vt:lpstr>
      <vt:lpstr>Pizza Fridays </vt:lpstr>
      <vt:lpstr>PowerPoint Presentation</vt:lpstr>
      <vt:lpstr>PowerPoint Presentation</vt:lpstr>
      <vt:lpstr>PowerPoint Presentation</vt:lpstr>
      <vt:lpstr>PowerPoint Presentation</vt:lpstr>
      <vt:lpstr>Community Service Club Next meeting will be Wednesday, December 11th in Mrs. Braia’s room (232)</vt:lpstr>
      <vt:lpstr>PowerPoint Presentation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14</cp:revision>
  <dcterms:created xsi:type="dcterms:W3CDTF">2018-11-26T04:56:53Z</dcterms:created>
  <dcterms:modified xsi:type="dcterms:W3CDTF">2024-11-22T13:23:22Z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